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44"/>
    <p:restoredTop sz="94499"/>
  </p:normalViewPr>
  <p:slideViewPr>
    <p:cSldViewPr snapToGrid="0">
      <p:cViewPr varScale="1">
        <p:scale>
          <a:sx n="151" d="100"/>
          <a:sy n="151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18/4/2023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211833-0D8B-711A-767A-A430FBFDBC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10" y="3882365"/>
            <a:ext cx="1483813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62667E7-3E83-7F90-0DE8-E7BABE477F01}"/>
              </a:ext>
            </a:extLst>
          </p:cNvPr>
          <p:cNvSpPr txBox="1">
            <a:spLocks/>
          </p:cNvSpPr>
          <p:nvPr/>
        </p:nvSpPr>
        <p:spPr>
          <a:xfrm>
            <a:off x="139426" y="5855896"/>
            <a:ext cx="165518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Thanapoom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Phatthanaphan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20011296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tphattha@stevens.edu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B385603-F0C7-46A1-097B-A06C61A8E54D}"/>
              </a:ext>
            </a:extLst>
          </p:cNvPr>
          <p:cNvSpPr txBox="1">
            <a:spLocks/>
          </p:cNvSpPr>
          <p:nvPr/>
        </p:nvSpPr>
        <p:spPr>
          <a:xfrm>
            <a:off x="1866370" y="5855896"/>
            <a:ext cx="1774452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Shiva Rama Krishna Mandadapu</a:t>
            </a:r>
          </a:p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20016347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latin typeface="+mn-lt"/>
              </a:rPr>
              <a:t>smandad2@stevens.edu</a:t>
            </a:r>
            <a:endParaRPr lang="en-TH" sz="1200" dirty="0">
              <a:latin typeface="+mn-lt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65CD68F5-D5FA-2326-7FB3-051F66644E4F}"/>
              </a:ext>
            </a:extLst>
          </p:cNvPr>
          <p:cNvSpPr txBox="1">
            <a:spLocks/>
          </p:cNvSpPr>
          <p:nvPr/>
        </p:nvSpPr>
        <p:spPr>
          <a:xfrm>
            <a:off x="3757082" y="5855896"/>
            <a:ext cx="1566188" cy="729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200" dirty="0">
                <a:latin typeface="+mn-lt"/>
              </a:rPr>
              <a:t>Hantao Guo</a:t>
            </a:r>
          </a:p>
          <a:p>
            <a:pPr>
              <a:lnSpc>
                <a:spcPct val="90000"/>
              </a:lnSpc>
            </a:pPr>
            <a:endParaRPr lang="en-TH" sz="1200" dirty="0">
              <a:latin typeface="+mn-lt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F786A3-1D9E-7228-D41A-D0D768AC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1996" y="3882365"/>
            <a:ext cx="1483200" cy="19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1814</TotalTime>
  <Words>1715</Words>
  <Application>Microsoft Macintosh PowerPoint</Application>
  <PresentationFormat>On-screen Show (4:3)</PresentationFormat>
  <Paragraphs>560</Paragraphs>
  <Slides>48</Slides>
  <Notes>2</Notes>
  <HiddenSlides>36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36</cp:revision>
  <dcterms:created xsi:type="dcterms:W3CDTF">2023-04-17T01:10:49Z</dcterms:created>
  <dcterms:modified xsi:type="dcterms:W3CDTF">2023-04-19T02:50:22Z</dcterms:modified>
</cp:coreProperties>
</file>